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9" r:id="rId6"/>
    <p:sldId id="257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60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4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18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6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4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8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81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0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64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9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9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08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0955" y="398868"/>
            <a:ext cx="120613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Parce que je suis </a:t>
            </a:r>
            <a:r>
              <a:rPr lang="fr-FR" sz="4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Dory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!  Aidez-moi!</a:t>
            </a: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Qu’est-ce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Maddy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mangeait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en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classe ?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 lui a donné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?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 pris </a:t>
            </a:r>
            <a:r>
              <a:rPr lang="fr-FR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pizza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de Maddy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?</a:t>
            </a:r>
          </a:p>
        </p:txBody>
      </p:sp>
      <p:pic>
        <p:nvPicPr>
          <p:cNvPr id="1028" name="Picture 4" descr="Image result for d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552" y="102638"/>
            <a:ext cx="2496872" cy="249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9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1479354"/>
            <a:ext cx="1206137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___________ est   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une  étudiante   exceptionnelle  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.  </a:t>
            </a:r>
            <a:b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professeur d’anglais 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l’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adore !!</a:t>
            </a:r>
          </a:p>
          <a:p>
            <a:endParaRPr lang="fr-FR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Un jour, son professeur 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donne ________________ parce que c’est son plat préféré.  </a:t>
            </a:r>
          </a:p>
          <a:p>
            <a:endParaRPr lang="fr-FR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 est très 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contente 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et </a:t>
            </a:r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elle commence à manger!</a:t>
            </a:r>
            <a:endParaRPr lang="fr-FR" sz="4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34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1322600"/>
            <a:ext cx="120613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 lendemain, le professeur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donne encore ______.  </a:t>
            </a:r>
            <a:b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 est super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contente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et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elle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commence à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manger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.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Mais ____________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regarde en secret.</a:t>
            </a: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38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" y="1462559"/>
            <a:ext cx="1233133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Soudain, ________ prend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les chips de Chris! 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/>
            </a:r>
            <a:b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Il court vite dans l’autre direction et il 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mange !</a:t>
            </a:r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 est très triste! 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pauvre!</a:t>
            </a: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66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court vite?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550" t="5772" r="32514" b="6747"/>
          <a:stretch/>
        </p:blipFill>
        <p:spPr>
          <a:xfrm>
            <a:off x="-1" y="2108718"/>
            <a:ext cx="3110555" cy="2777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158" t="899" r="10529" b="3346"/>
          <a:stretch/>
        </p:blipFill>
        <p:spPr>
          <a:xfrm>
            <a:off x="8142472" y="2108718"/>
            <a:ext cx="4049527" cy="2777834"/>
          </a:xfrm>
          <a:prstGeom prst="rect">
            <a:avLst/>
          </a:prstGeom>
        </p:spPr>
      </p:pic>
      <p:pic>
        <p:nvPicPr>
          <p:cNvPr id="1026" name="Picture 2" descr="Image result for escargo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" r="13358"/>
          <a:stretch/>
        </p:blipFill>
        <p:spPr bwMode="auto">
          <a:xfrm>
            <a:off x="3779552" y="2108718"/>
            <a:ext cx="3893649" cy="277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" y="4886552"/>
            <a:ext cx="11803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gazelle		L’escargot			Le lion</a:t>
            </a:r>
            <a:endParaRPr lang="fr-FR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6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court </a:t>
            </a:r>
            <a:r>
              <a:rPr lang="fr-FR" sz="5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plus </a:t>
            </a:r>
            <a:r>
              <a:rPr lang="fr-FR" sz="5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vite</a:t>
            </a:r>
            <a:r>
              <a:rPr lang="fr-F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,</a:t>
            </a:r>
            <a:r>
              <a:rPr lang="fr-FR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le lion ou la gazelle?</a:t>
            </a:r>
            <a:endParaRPr lang="fr-FR" sz="5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550" t="5772" r="32514" b="6747"/>
          <a:stretch/>
        </p:blipFill>
        <p:spPr>
          <a:xfrm>
            <a:off x="1054358" y="2024743"/>
            <a:ext cx="3110555" cy="2777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158" t="899" r="10529" b="3346"/>
          <a:stretch/>
        </p:blipFill>
        <p:spPr>
          <a:xfrm>
            <a:off x="6397647" y="2024743"/>
            <a:ext cx="4049527" cy="27778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54357" y="4886552"/>
            <a:ext cx="10748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gazelle				Le lion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356" y="5504720"/>
            <a:ext cx="107488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70 km/h 	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	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80.5 km/h </a:t>
            </a:r>
          </a:p>
          <a:p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(43 </a:t>
            </a:r>
            <a:r>
              <a:rPr lang="fr-FR" sz="36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mph</a:t>
            </a:r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) 					(50.0 </a:t>
            </a:r>
            <a:r>
              <a:rPr lang="fr-FR" sz="36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mph</a:t>
            </a:r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)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endParaRPr lang="fr-FR" sz="36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lion stalking gr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48" y="817984"/>
            <a:ext cx="8895798" cy="591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4522" y="111967"/>
            <a:ext cx="11178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Qu’est-ce</a:t>
            </a:r>
            <a:r>
              <a:rPr lang="en-US" sz="36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en-US" sz="36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se </a:t>
            </a:r>
            <a:r>
              <a:rPr lang="en-US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passe</a:t>
            </a:r>
            <a:r>
              <a:rPr 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?  (What’s happening?)</a:t>
            </a:r>
            <a:endParaRPr 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1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92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Bernard MT Condensed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12</cp:revision>
  <dcterms:created xsi:type="dcterms:W3CDTF">2016-09-08T14:13:11Z</dcterms:created>
  <dcterms:modified xsi:type="dcterms:W3CDTF">2016-09-09T14:24:13Z</dcterms:modified>
</cp:coreProperties>
</file>